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AD1A-DC02-81DC-EFDD-29E31604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E0084-B154-58D6-EFCA-70A1348D0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C70D1-F961-1D3B-2474-407D35B5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CE879-ADA2-FFD3-1A6C-E2DBF35E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39EAF-F324-3D8D-C5E7-E4A12995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59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961A-3A73-F1DD-D171-B3C0933A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FA179-839D-DD64-CBAC-B49D41DB5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6F1B6-5D50-D4F6-565E-76BA2338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9C27-7A77-1695-9294-B2135881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BBBAB-929C-96AF-839C-445F6372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557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E31D2-0361-F987-2F9A-ACB4C9CF4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865DD-4522-8770-A49C-480876D84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18A55-D0CA-D30A-FA90-89C61AE7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A0A90-700F-F26E-8F88-737F7D87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441A5-7251-E5A3-D2E7-F2FC440B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61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1D3B-B8FC-4C1A-EFB9-DFEA0F35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1CD9-C088-1C39-4D29-CA8F03461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8898-EE83-557F-3EFA-FB061905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279A7-FE0E-4F20-03B0-80A66D49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60237-8A39-6C05-3490-7BF656DB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048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B4C0-F3B7-E540-0469-819CB10B8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FBCF5-3832-16AF-0C0D-663145909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3F5AC-2E2E-DCC8-A300-810611EC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9BA7-9CCF-C328-63F6-D60A923D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05D1-6F7F-66E9-3B37-2DD26448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37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B9A7-35FA-A179-14BC-A68D3CBB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13FD-6637-DC3A-7337-4C1B7B891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802F3-9D95-4214-86B8-ABA9563D5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10D33-9D56-B2BB-48D3-4A3651A7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76952-E916-5A26-D625-7815D847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CECED-5D3C-EF7E-AB05-6B10E9F4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211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09BE9-3253-7489-4B79-3DE562F1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A4E29-6E75-5643-0DE7-187A524D1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4FF8E-B13F-A74F-8132-496F9005C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FA1F6-8C6D-A27A-C77D-789163A02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65BE3-78E0-6572-70B1-3DC285D9A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FC961-0DEF-6A1A-9838-CED85405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DDF09F-93BA-283A-66BF-E64CB1ED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FEC7F-93EF-BF58-DEBA-23B06676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015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D463-C0C5-959D-F1EA-6E6FC788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CFFBE-849F-BA73-52D2-ECE5FBE25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4C2F6-694D-E2EF-B676-2C726D34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E74F5-5F6A-DCCA-9FFA-F2EE1A1F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358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0EB60-9386-C6F0-88CD-497166AB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976120-8F81-EBA9-040F-00B3C0F1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41DC0-2117-074C-0926-2E1ED732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454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446-4DDA-E112-5FE1-323E7EB3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3CAA-8E97-7A7A-3C3A-7CDCEE3D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4B6E8-589B-7E85-3475-BD293D1EE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812B7-EC9C-C464-2D76-736E8982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9EA29-E10D-B71E-A062-3E0A747F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7173A-C826-8077-25B3-FE4D3EC2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6167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34D3-903B-F01D-2BD6-CFC8FCD5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D5EA2F-7E44-C350-DF6E-2D395D3CF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19D96-FCF8-B030-B67D-7FBDAEDEB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7B34E-3AEE-9625-612C-1C3C5AC8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9783-075E-2A3E-8F00-42A36AD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8A96A-25E0-7D91-814D-D384FF25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222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3BCB96-D975-8F06-0773-9888D38B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E0C3F-FD6A-9E90-25DE-8680A5FA2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DC073-32BA-1378-76D6-561502A0C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7CDD1-B1DD-4007-A0E6-34456B73CB66}" type="datetimeFigureOut">
              <a:rPr lang="en-SG" smtClean="0"/>
              <a:t>13/2/2023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6B64B-5939-647E-6A28-6C041CCCF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7E3A3-F212-6237-C02D-34340E918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B4EEC-90FA-42BD-8C40-1D9E73030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575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roup mentoring becomes more and more popular - KMP+ House of Mentoring">
            <a:extLst>
              <a:ext uri="{FF2B5EF4-FFF2-40B4-BE49-F238E27FC236}">
                <a16:creationId xmlns:a16="http://schemas.microsoft.com/office/drawing/2014/main" id="{F0AECE00-BA90-52E7-AEEF-A94A82BA3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241177"/>
            <a:ext cx="3343836" cy="33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roup Logo Maker | LOGO.com">
            <a:extLst>
              <a:ext uri="{FF2B5EF4-FFF2-40B4-BE49-F238E27FC236}">
                <a16:creationId xmlns:a16="http://schemas.microsoft.com/office/drawing/2014/main" id="{D45BC47B-D1B8-5C6C-6A6F-8B671BC5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97" y="801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748FBC2-B95D-25AC-D3D0-8144C779B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1" y="1752458"/>
            <a:ext cx="941574" cy="9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7C457-03DB-3484-AB6A-89755A38055E}"/>
              </a:ext>
            </a:extLst>
          </p:cNvPr>
          <p:cNvSpPr txBox="1"/>
          <p:nvPr/>
        </p:nvSpPr>
        <p:spPr>
          <a:xfrm>
            <a:off x="5127812" y="3182471"/>
            <a:ext cx="5307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1.Zamshed Iqbal Farman 1997</a:t>
            </a:r>
          </a:p>
          <a:p>
            <a:r>
              <a:rPr lang="en-US" dirty="0"/>
              <a:t>2.MD </a:t>
            </a:r>
            <a:r>
              <a:rPr lang="en-US" dirty="0" err="1"/>
              <a:t>Zuleyenine</a:t>
            </a:r>
            <a:r>
              <a:rPr lang="en-US" dirty="0"/>
              <a:t> </a:t>
            </a:r>
            <a:r>
              <a:rPr lang="en-US" dirty="0" err="1"/>
              <a:t>Ibne</a:t>
            </a:r>
            <a:r>
              <a:rPr lang="en-US" dirty="0"/>
              <a:t> Noman 2002</a:t>
            </a:r>
          </a:p>
          <a:p>
            <a:r>
              <a:rPr lang="en-US" dirty="0"/>
              <a:t>3.Maruful Islam Maruf 2006</a:t>
            </a:r>
          </a:p>
          <a:p>
            <a:r>
              <a:rPr lang="en-US" dirty="0"/>
              <a:t>4.Md.Shakil Hossain  2023</a:t>
            </a:r>
          </a:p>
          <a:p>
            <a:r>
              <a:rPr lang="en-SG" dirty="0"/>
              <a:t>5.Mahbubur Rahman 2024</a:t>
            </a:r>
          </a:p>
          <a:p>
            <a:r>
              <a:rPr lang="en-SG" dirty="0"/>
              <a:t>6.Rahul Das 2026</a:t>
            </a:r>
          </a:p>
          <a:p>
            <a:r>
              <a:rPr lang="en-US" dirty="0"/>
              <a:t>7</a:t>
            </a:r>
            <a:r>
              <a:rPr lang="en-US"/>
              <a:t>.Nahidul Islam 2028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1281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2B866-9BA6-376A-15E9-F5426B3C6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9435" y="1297144"/>
            <a:ext cx="4805082" cy="4117382"/>
          </a:xfrm>
        </p:spPr>
      </p:pic>
      <p:pic>
        <p:nvPicPr>
          <p:cNvPr id="3074" name="Picture 2" descr="Solidity: Why You May Want to Learn This Ethereum Smart Contract Language |  Bitcoin.com.au">
            <a:extLst>
              <a:ext uri="{FF2B5EF4-FFF2-40B4-BE49-F238E27FC236}">
                <a16:creationId xmlns:a16="http://schemas.microsoft.com/office/drawing/2014/main" id="{C52684C6-AC6F-1310-6DF5-E3333FD9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57" y="1671263"/>
            <a:ext cx="5165416" cy="387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F59A3-28DB-D46C-6A66-6AD5871AB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758" y="144316"/>
            <a:ext cx="3025402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4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0E39CA-DC2C-E499-7B24-C0830196F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9006" y="601788"/>
            <a:ext cx="3093988" cy="36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AE715-9A29-1D09-FCDA-3F445833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929"/>
            <a:ext cx="6637396" cy="5467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3D116-0623-BC47-9239-F1C40654A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96" y="1428786"/>
            <a:ext cx="5446356" cy="53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40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49B09-F914-A816-8189-B8A10EA9C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860" y="778484"/>
            <a:ext cx="9466818" cy="5104815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A75F32F-6C9E-62E5-14EC-8D1C9791A439}"/>
              </a:ext>
            </a:extLst>
          </p:cNvPr>
          <p:cNvGrpSpPr/>
          <p:nvPr/>
        </p:nvGrpSpPr>
        <p:grpSpPr>
          <a:xfrm>
            <a:off x="4796117" y="5791922"/>
            <a:ext cx="1981201" cy="575188"/>
            <a:chOff x="4491318" y="5613085"/>
            <a:chExt cx="1981200" cy="7993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8E7B03-F1C9-C6DB-EFE7-F470677C35D6}"/>
                </a:ext>
              </a:extLst>
            </p:cNvPr>
            <p:cNvSpPr/>
            <p:nvPr/>
          </p:nvSpPr>
          <p:spPr>
            <a:xfrm>
              <a:off x="4491318" y="5613085"/>
              <a:ext cx="1981200" cy="799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27A5F8-D9D8-504A-7FBB-CD18C0F2CEDA}"/>
                </a:ext>
              </a:extLst>
            </p:cNvPr>
            <p:cNvSpPr txBox="1"/>
            <p:nvPr/>
          </p:nvSpPr>
          <p:spPr>
            <a:xfrm>
              <a:off x="4849906" y="5764594"/>
              <a:ext cx="146124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Lower Cost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3115774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26023-8B07-156D-C97D-B1A15EBD3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678" y="762001"/>
            <a:ext cx="10900644" cy="5567082"/>
          </a:xfrm>
        </p:spPr>
      </p:pic>
    </p:spTree>
    <p:extLst>
      <p:ext uri="{BB962C8B-B14F-4D97-AF65-F5344CB8AC3E}">
        <p14:creationId xmlns:p14="http://schemas.microsoft.com/office/powerpoint/2010/main" val="4060726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2E7F3-9B9F-7E9E-FC60-F9C802CC0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35" y="170582"/>
            <a:ext cx="10901082" cy="6516836"/>
          </a:xfrm>
        </p:spPr>
      </p:pic>
    </p:spTree>
    <p:extLst>
      <p:ext uri="{BB962C8B-B14F-4D97-AF65-F5344CB8AC3E}">
        <p14:creationId xmlns:p14="http://schemas.microsoft.com/office/powerpoint/2010/main" val="89328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921538-568C-E6FC-76B2-665AA586E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37" y="509541"/>
            <a:ext cx="11658726" cy="5838918"/>
          </a:xfrm>
        </p:spPr>
      </p:pic>
    </p:spTree>
    <p:extLst>
      <p:ext uri="{BB962C8B-B14F-4D97-AF65-F5344CB8AC3E}">
        <p14:creationId xmlns:p14="http://schemas.microsoft.com/office/powerpoint/2010/main" val="1151218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470827-B5F2-F40F-0428-88BFB8D1D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30" y="386930"/>
            <a:ext cx="12127170" cy="6084140"/>
          </a:xfrm>
        </p:spPr>
      </p:pic>
    </p:spTree>
    <p:extLst>
      <p:ext uri="{BB962C8B-B14F-4D97-AF65-F5344CB8AC3E}">
        <p14:creationId xmlns:p14="http://schemas.microsoft.com/office/powerpoint/2010/main" val="127140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2809D-6F5A-49D6-29DF-F407D02DD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1" y="220981"/>
            <a:ext cx="9753598" cy="6251778"/>
          </a:xfrm>
        </p:spPr>
      </p:pic>
    </p:spTree>
    <p:extLst>
      <p:ext uri="{BB962C8B-B14F-4D97-AF65-F5344CB8AC3E}">
        <p14:creationId xmlns:p14="http://schemas.microsoft.com/office/powerpoint/2010/main" val="201129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34C425-EAD6-D10E-065A-1C6AB02F3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77" y="361176"/>
            <a:ext cx="10470776" cy="6347908"/>
          </a:xfrm>
        </p:spPr>
      </p:pic>
    </p:spTree>
    <p:extLst>
      <p:ext uri="{BB962C8B-B14F-4D97-AF65-F5344CB8AC3E}">
        <p14:creationId xmlns:p14="http://schemas.microsoft.com/office/powerpoint/2010/main" val="1296186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FBD96473-0985-8E49-375C-7A8515CD7480}"/>
              </a:ext>
            </a:extLst>
          </p:cNvPr>
          <p:cNvSpPr/>
          <p:nvPr/>
        </p:nvSpPr>
        <p:spPr>
          <a:xfrm>
            <a:off x="654768" y="4553353"/>
            <a:ext cx="1366774" cy="1819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DBEAE5-0A1A-7B3A-818E-140A1EE2DB25}"/>
              </a:ext>
            </a:extLst>
          </p:cNvPr>
          <p:cNvSpPr/>
          <p:nvPr/>
        </p:nvSpPr>
        <p:spPr>
          <a:xfrm>
            <a:off x="522367" y="2094444"/>
            <a:ext cx="1631576" cy="201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B125A7-ACCD-67DA-1217-C4BB6C6F3E7F}"/>
              </a:ext>
            </a:extLst>
          </p:cNvPr>
          <p:cNvSpPr/>
          <p:nvPr/>
        </p:nvSpPr>
        <p:spPr>
          <a:xfrm>
            <a:off x="546848" y="259977"/>
            <a:ext cx="1362634" cy="1470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B5B6B-4863-7B3F-85DD-C08CEF345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796" y="758842"/>
            <a:ext cx="6553768" cy="4724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F095B-B10B-DCBC-782F-9F41ABBE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15" y="736208"/>
            <a:ext cx="922100" cy="419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89A54-5EE1-1E8B-FF00-34D2DAE62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566" y="2477821"/>
            <a:ext cx="6492998" cy="548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A092D8-948B-D696-9978-217A18739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38" y="2371163"/>
            <a:ext cx="1196444" cy="1562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F8564C-A35C-D6D4-786B-6613EE389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796" y="4105835"/>
            <a:ext cx="6454699" cy="23624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C451CF-15F0-2FBE-C0AF-1F18D0D38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536" y="5328604"/>
            <a:ext cx="899238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st image">
            <a:extLst>
              <a:ext uri="{FF2B5EF4-FFF2-40B4-BE49-F238E27FC236}">
                <a16:creationId xmlns:a16="http://schemas.microsoft.com/office/drawing/2014/main" id="{6B4108B4-F168-0AFD-8555-23848D4F43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918" y="0"/>
            <a:ext cx="6992470" cy="666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F82AC-73CB-C45F-7B2E-88F820110B42}"/>
              </a:ext>
            </a:extLst>
          </p:cNvPr>
          <p:cNvSpPr txBox="1"/>
          <p:nvPr/>
        </p:nvSpPr>
        <p:spPr>
          <a:xfrm>
            <a:off x="528918" y="1658011"/>
            <a:ext cx="2366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about start with a meme (Jokes)?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2390510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2F6F5-C06A-5297-3B40-5DFAAC707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201" y="706764"/>
            <a:ext cx="11243598" cy="5444472"/>
          </a:xfrm>
        </p:spPr>
      </p:pic>
    </p:spTree>
    <p:extLst>
      <p:ext uri="{BB962C8B-B14F-4D97-AF65-F5344CB8AC3E}">
        <p14:creationId xmlns:p14="http://schemas.microsoft.com/office/powerpoint/2010/main" val="362875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FB6BC2F-22AF-AAB6-3672-65BD57CFF37E}"/>
              </a:ext>
            </a:extLst>
          </p:cNvPr>
          <p:cNvSpPr/>
          <p:nvPr/>
        </p:nvSpPr>
        <p:spPr>
          <a:xfrm>
            <a:off x="4456512" y="107575"/>
            <a:ext cx="2447365" cy="20529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0F02D-36C7-13B7-A1E7-D1A1E0D3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0578" y="2983086"/>
            <a:ext cx="6721422" cy="31016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9692B-CAEB-41D5-ECB6-BF56F03C1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63" y="901603"/>
            <a:ext cx="1867062" cy="464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47DD0-85D7-CB50-FBE6-81F42CF40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43" y="2780730"/>
            <a:ext cx="4542969" cy="31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84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E5B854-ED32-32C9-B66F-5449942B8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283" y="473683"/>
            <a:ext cx="10650070" cy="5910634"/>
          </a:xfrm>
        </p:spPr>
      </p:pic>
    </p:spTree>
    <p:extLst>
      <p:ext uri="{BB962C8B-B14F-4D97-AF65-F5344CB8AC3E}">
        <p14:creationId xmlns:p14="http://schemas.microsoft.com/office/powerpoint/2010/main" val="269551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10FA22-9793-005D-89C1-44DC95806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81" y="536435"/>
            <a:ext cx="11560038" cy="5785130"/>
          </a:xfrm>
        </p:spPr>
      </p:pic>
    </p:spTree>
    <p:extLst>
      <p:ext uri="{BB962C8B-B14F-4D97-AF65-F5344CB8AC3E}">
        <p14:creationId xmlns:p14="http://schemas.microsoft.com/office/powerpoint/2010/main" val="237222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95BDF41-CCEC-CA5C-587C-947CD36CBF48}"/>
              </a:ext>
            </a:extLst>
          </p:cNvPr>
          <p:cNvSpPr/>
          <p:nvPr/>
        </p:nvSpPr>
        <p:spPr>
          <a:xfrm>
            <a:off x="322729" y="161365"/>
            <a:ext cx="1658471" cy="1443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240EA-CE51-FA7C-298A-5D9069EBA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640" y="1394284"/>
            <a:ext cx="3924640" cy="20347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FC7E2-2559-492B-54B4-F584DDF2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24" y="557123"/>
            <a:ext cx="7224386" cy="518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EE66B-C1DC-683D-8B5F-ABF421A29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22" y="625944"/>
            <a:ext cx="1242168" cy="388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DC3D1E-DADA-451E-6859-2F6303969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74" y="3840830"/>
            <a:ext cx="9430252" cy="25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7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A4364-F3E7-7414-96B2-A16FBCD1D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16" y="1596102"/>
            <a:ext cx="4267570" cy="42904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CFFDA-CEBC-04E2-47A8-1F41EB8C7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52" y="1436068"/>
            <a:ext cx="6185831" cy="44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014B5-4C77-8A08-D9A0-22B926A50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224" y="0"/>
            <a:ext cx="10273551" cy="6428848"/>
          </a:xfrm>
        </p:spPr>
      </p:pic>
    </p:spTree>
    <p:extLst>
      <p:ext uri="{BB962C8B-B14F-4D97-AF65-F5344CB8AC3E}">
        <p14:creationId xmlns:p14="http://schemas.microsoft.com/office/powerpoint/2010/main" val="3393983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88DE8-1C3A-5A16-F0B6-0A63CE108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12" y="747247"/>
            <a:ext cx="11116494" cy="5772988"/>
          </a:xfrm>
        </p:spPr>
      </p:pic>
    </p:spTree>
    <p:extLst>
      <p:ext uri="{BB962C8B-B14F-4D97-AF65-F5344CB8AC3E}">
        <p14:creationId xmlns:p14="http://schemas.microsoft.com/office/powerpoint/2010/main" val="2571179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9ACD07-4617-38E3-9C67-692AE486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121230"/>
            <a:ext cx="9950823" cy="66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265565-0172-9CBC-5818-3EA833877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51" y="303352"/>
            <a:ext cx="11782520" cy="6251296"/>
          </a:xfrm>
        </p:spPr>
      </p:pic>
    </p:spTree>
    <p:extLst>
      <p:ext uri="{BB962C8B-B14F-4D97-AF65-F5344CB8AC3E}">
        <p14:creationId xmlns:p14="http://schemas.microsoft.com/office/powerpoint/2010/main" val="31440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B9C43-2650-C174-0434-75630BDB5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`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E64E3-825C-0551-8360-6DE8E3F2C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64371-382A-FB8C-A1B2-0A56D0AC1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48" y="403692"/>
            <a:ext cx="11287112" cy="605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41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usiness NH Magazine: Four is the Magic Number in Reference Checking">
            <a:extLst>
              <a:ext uri="{FF2B5EF4-FFF2-40B4-BE49-F238E27FC236}">
                <a16:creationId xmlns:a16="http://schemas.microsoft.com/office/drawing/2014/main" id="{704C027E-8823-8453-218C-F7C2427F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1" y="81803"/>
            <a:ext cx="3435443" cy="283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84C5FD-14A8-7B6C-04B2-1EA0347750A6}"/>
              </a:ext>
            </a:extLst>
          </p:cNvPr>
          <p:cNvSpPr txBox="1"/>
          <p:nvPr/>
        </p:nvSpPr>
        <p:spPr>
          <a:xfrm>
            <a:off x="4473388" y="1676400"/>
            <a:ext cx="618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https://www.youtube.com/watch?v=04f1YsVntw8</a:t>
            </a:r>
          </a:p>
        </p:txBody>
      </p:sp>
      <p:pic>
        <p:nvPicPr>
          <p:cNvPr id="4100" name="Picture 4" descr="4 Better Ways to Say &quot;Thank You&quot; | Inc.com">
            <a:extLst>
              <a:ext uri="{FF2B5EF4-FFF2-40B4-BE49-F238E27FC236}">
                <a16:creationId xmlns:a16="http://schemas.microsoft.com/office/drawing/2014/main" id="{EFAD6247-9E1B-E35D-D12C-EB6B0BF4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224" y="3252508"/>
            <a:ext cx="4679576" cy="26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51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F6E9-E911-7CC7-E50D-24965057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C8D72-A33F-188B-0AE5-81B7C6184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69" y="277439"/>
            <a:ext cx="11936462" cy="6215436"/>
          </a:xfrm>
        </p:spPr>
      </p:pic>
    </p:spTree>
    <p:extLst>
      <p:ext uri="{BB962C8B-B14F-4D97-AF65-F5344CB8AC3E}">
        <p14:creationId xmlns:p14="http://schemas.microsoft.com/office/powerpoint/2010/main" val="208906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CDE04-EAAA-A9EB-3413-D834C8487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5" y="460768"/>
            <a:ext cx="2865368" cy="32082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16D671-2868-15C7-62D2-26DB7E24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067" y="2303665"/>
            <a:ext cx="8345790" cy="717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A7E7F-7F3E-2439-316B-F775A2225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67" y="851648"/>
            <a:ext cx="8345790" cy="790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A538A0-B3BD-57E1-F0E2-3A4C8B2EF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84" y="4123053"/>
            <a:ext cx="4827020" cy="2089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E645D4-2CFD-413C-0AB6-BD0270CFC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197" y="3361773"/>
            <a:ext cx="4790651" cy="31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4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8C2D-442A-3038-72F2-9B8CC605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7" y="118476"/>
            <a:ext cx="8139953" cy="423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AC97A-C627-9EA5-B202-82E155FA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52" y="4657817"/>
            <a:ext cx="7948617" cy="46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C076C-41A8-D380-9E50-79D4448D0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52" y="5425643"/>
            <a:ext cx="7948617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1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D7F4F-7201-49C5-8363-28EF4E8EE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296" y="1211764"/>
            <a:ext cx="10022538" cy="5493836"/>
          </a:xfrm>
        </p:spPr>
      </p:pic>
      <p:pic>
        <p:nvPicPr>
          <p:cNvPr id="1026" name="Picture 2" descr="Bitcoin vs Ethereum | What's The Difference?">
            <a:extLst>
              <a:ext uri="{FF2B5EF4-FFF2-40B4-BE49-F238E27FC236}">
                <a16:creationId xmlns:a16="http://schemas.microsoft.com/office/drawing/2014/main" id="{BEF80FDB-C8E0-8CC1-D994-F1F7026D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479" y="0"/>
            <a:ext cx="3368770" cy="118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C42D56-D99C-481C-F252-06C25E4A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989" y="17929"/>
            <a:ext cx="2629128" cy="518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72F22-8D85-694D-E5B8-4B5F2A27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09" y="1360199"/>
            <a:ext cx="8359864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7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461C7-0197-F39E-EFC6-72C9E7D60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660" y="441377"/>
            <a:ext cx="6104149" cy="70110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419C0-45CF-ADCA-9E1F-99260865A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29128" cy="518205"/>
          </a:xfrm>
          <a:prstGeom prst="rect">
            <a:avLst/>
          </a:prstGeom>
        </p:spPr>
      </p:pic>
      <p:pic>
        <p:nvPicPr>
          <p:cNvPr id="2050" name="Picture 2" descr="EVM Explained - What is Ethereum Virtual Machine? - Moralis Web3 |  Enterprise-Grade Web3 APIs">
            <a:extLst>
              <a:ext uri="{FF2B5EF4-FFF2-40B4-BE49-F238E27FC236}">
                <a16:creationId xmlns:a16="http://schemas.microsoft.com/office/drawing/2014/main" id="{62F2D17D-A18D-D4C3-2052-EDBE5649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205"/>
            <a:ext cx="4068646" cy="346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CD859-E8B8-7B11-6504-515966977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661" y="1592270"/>
            <a:ext cx="6104148" cy="858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CB454A-7A2E-CB0B-7854-1CC2DE4F5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660" y="3082260"/>
            <a:ext cx="6104148" cy="69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8451F6-E653-2B93-74F5-B6BDB8CA5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601" y="4374169"/>
            <a:ext cx="7428493" cy="19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71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66</Words>
  <Application>Microsoft Office PowerPoint</Application>
  <PresentationFormat>Widescreen</PresentationFormat>
  <Paragraphs>11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মোঃ যুল আইনাইন ইবনে নোমান</dc:creator>
  <cp:lastModifiedBy>মোঃ যুল আইনাইন ইবনে নোমান</cp:lastModifiedBy>
  <cp:revision>14</cp:revision>
  <dcterms:created xsi:type="dcterms:W3CDTF">2023-02-12T14:48:36Z</dcterms:created>
  <dcterms:modified xsi:type="dcterms:W3CDTF">2023-02-13T01:00:05Z</dcterms:modified>
</cp:coreProperties>
</file>